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Kanit Light" panose="020B0604020202020204" charset="-34"/>
      <p:regular r:id="rId11"/>
    </p:embeddedFont>
    <p:embeddedFont>
      <p:font typeface="Martel San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Rahaman Shuraim" userId="51fdd43c4b29f6a3" providerId="LiveId" clId="{320FF1CD-B2F9-444F-A2B2-43BE3419C7DC}"/>
    <pc:docChg chg="custSel modSld modMainMaster">
      <pc:chgData name="Abdul Rahaman Shuraim" userId="51fdd43c4b29f6a3" providerId="LiveId" clId="{320FF1CD-B2F9-444F-A2B2-43BE3419C7DC}" dt="2025-02-04T17:27:41.751" v="28" actId="478"/>
      <pc:docMkLst>
        <pc:docMk/>
      </pc:docMkLst>
      <pc:sldChg chg="delSp modSp mod">
        <pc:chgData name="Abdul Rahaman Shuraim" userId="51fdd43c4b29f6a3" providerId="LiveId" clId="{320FF1CD-B2F9-444F-A2B2-43BE3419C7DC}" dt="2025-02-04T17:27:06.016" v="20" actId="478"/>
        <pc:sldMkLst>
          <pc:docMk/>
          <pc:sldMk cId="0" sldId="256"/>
        </pc:sldMkLst>
        <pc:spChg chg="del">
          <ac:chgData name="Abdul Rahaman Shuraim" userId="51fdd43c4b29f6a3" providerId="LiveId" clId="{320FF1CD-B2F9-444F-A2B2-43BE3419C7DC}" dt="2025-02-04T17:27:06.016" v="20" actId="478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Abdul Rahaman Shuraim" userId="51fdd43c4b29f6a3" providerId="LiveId" clId="{320FF1CD-B2F9-444F-A2B2-43BE3419C7DC}" dt="2025-02-04T17:27:01.283" v="18" actId="478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bdul Rahaman Shuraim" userId="51fdd43c4b29f6a3" providerId="LiveId" clId="{320FF1CD-B2F9-444F-A2B2-43BE3419C7DC}" dt="2025-02-04T17:27:04.155" v="19" actId="478"/>
          <ac:picMkLst>
            <pc:docMk/>
            <pc:sldMk cId="0" sldId="256"/>
            <ac:picMk id="6" creationId="{00000000-0000-0000-0000-000000000000}"/>
          </ac:picMkLst>
        </pc:picChg>
      </pc:sldChg>
      <pc:sldMasterChg chg="modSldLayout">
        <pc:chgData name="Abdul Rahaman Shuraim" userId="51fdd43c4b29f6a3" providerId="LiveId" clId="{320FF1CD-B2F9-444F-A2B2-43BE3419C7DC}" dt="2025-02-04T17:27:41.751" v="28" actId="478"/>
        <pc:sldMasterMkLst>
          <pc:docMk/>
          <pc:sldMasterMk cId="0" sldId="2147483648"/>
        </pc:sldMasterMkLst>
        <pc:sldLayoutChg chg="delSp mod">
          <pc:chgData name="Abdul Rahaman Shuraim" userId="51fdd43c4b29f6a3" providerId="LiveId" clId="{320FF1CD-B2F9-444F-A2B2-43BE3419C7DC}" dt="2025-02-04T17:27:19.055" v="21" actId="478"/>
          <pc:sldLayoutMkLst>
            <pc:docMk/>
            <pc:sldMasterMk cId="0" sldId="2147483648"/>
            <pc:sldLayoutMk cId="0" sldId="2147483650"/>
          </pc:sldLayoutMkLst>
          <pc:picChg chg="del">
            <ac:chgData name="Abdul Rahaman Shuraim" userId="51fdd43c4b29f6a3" providerId="LiveId" clId="{320FF1CD-B2F9-444F-A2B2-43BE3419C7DC}" dt="2025-02-04T17:27:19.055" v="21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24.678" v="22" actId="478"/>
          <pc:sldLayoutMkLst>
            <pc:docMk/>
            <pc:sldMasterMk cId="0" sldId="2147483648"/>
            <pc:sldLayoutMk cId="0" sldId="2147483651"/>
          </pc:sldLayoutMkLst>
          <pc:picChg chg="del">
            <ac:chgData name="Abdul Rahaman Shuraim" userId="51fdd43c4b29f6a3" providerId="LiveId" clId="{320FF1CD-B2F9-444F-A2B2-43BE3419C7DC}" dt="2025-02-04T17:27:24.678" v="22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30.449" v="23" actId="478"/>
          <pc:sldLayoutMkLst>
            <pc:docMk/>
            <pc:sldMasterMk cId="0" sldId="2147483648"/>
            <pc:sldLayoutMk cId="0" sldId="2147483652"/>
          </pc:sldLayoutMkLst>
          <pc:picChg chg="del">
            <ac:chgData name="Abdul Rahaman Shuraim" userId="51fdd43c4b29f6a3" providerId="LiveId" clId="{320FF1CD-B2F9-444F-A2B2-43BE3419C7DC}" dt="2025-02-04T17:27:30.449" v="23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32.947" v="24" actId="478"/>
          <pc:sldLayoutMkLst>
            <pc:docMk/>
            <pc:sldMasterMk cId="0" sldId="2147483648"/>
            <pc:sldLayoutMk cId="0" sldId="2147483653"/>
          </pc:sldLayoutMkLst>
          <pc:picChg chg="del">
            <ac:chgData name="Abdul Rahaman Shuraim" userId="51fdd43c4b29f6a3" providerId="LiveId" clId="{320FF1CD-B2F9-444F-A2B2-43BE3419C7DC}" dt="2025-02-04T17:27:32.947" v="24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35.203" v="25" actId="478"/>
          <pc:sldLayoutMkLst>
            <pc:docMk/>
            <pc:sldMasterMk cId="0" sldId="2147483648"/>
            <pc:sldLayoutMk cId="0" sldId="2147483654"/>
          </pc:sldLayoutMkLst>
          <pc:picChg chg="del">
            <ac:chgData name="Abdul Rahaman Shuraim" userId="51fdd43c4b29f6a3" providerId="LiveId" clId="{320FF1CD-B2F9-444F-A2B2-43BE3419C7DC}" dt="2025-02-04T17:27:35.203" v="25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37.383" v="26" actId="478"/>
          <pc:sldLayoutMkLst>
            <pc:docMk/>
            <pc:sldMasterMk cId="0" sldId="2147483648"/>
            <pc:sldLayoutMk cId="0" sldId="2147483655"/>
          </pc:sldLayoutMkLst>
          <pc:picChg chg="del">
            <ac:chgData name="Abdul Rahaman Shuraim" userId="51fdd43c4b29f6a3" providerId="LiveId" clId="{320FF1CD-B2F9-444F-A2B2-43BE3419C7DC}" dt="2025-02-04T17:27:37.383" v="26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40.012" v="27" actId="478"/>
          <pc:sldLayoutMkLst>
            <pc:docMk/>
            <pc:sldMasterMk cId="0" sldId="2147483648"/>
            <pc:sldLayoutMk cId="0" sldId="2147483656"/>
          </pc:sldLayoutMkLst>
          <pc:picChg chg="del">
            <ac:chgData name="Abdul Rahaman Shuraim" userId="51fdd43c4b29f6a3" providerId="LiveId" clId="{320FF1CD-B2F9-444F-A2B2-43BE3419C7DC}" dt="2025-02-04T17:27:40.012" v="27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Abdul Rahaman Shuraim" userId="51fdd43c4b29f6a3" providerId="LiveId" clId="{320FF1CD-B2F9-444F-A2B2-43BE3419C7DC}" dt="2025-02-04T17:27:41.751" v="28" actId="478"/>
          <pc:sldLayoutMkLst>
            <pc:docMk/>
            <pc:sldMasterMk cId="0" sldId="2147483648"/>
            <pc:sldLayoutMk cId="0" sldId="2147483657"/>
          </pc:sldLayoutMkLst>
          <pc:picChg chg="del">
            <ac:chgData name="Abdul Rahaman Shuraim" userId="51fdd43c4b29f6a3" providerId="LiveId" clId="{320FF1CD-B2F9-444F-A2B2-43BE3419C7DC}" dt="2025-02-04T17:27:41.751" v="28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36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Peroxysomes: The Unsung Heroes of Cellular Function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Explore the fascinating world of peroxysomes, essential cellular organelles that play a vital role in a wide range of biological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936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are Peroxysomes?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Tiny Organelles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are small, membrane-bound organelles found in the cytoplasm of almost all eukaryotic cells.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927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Metabolic Powerhouses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Despite their size, they play a crucial role in various metabolic pathways, including lipid metabolism and detoxification.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Structure and Composition of Peroxysomes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Single Membrane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are surrounded by a single membrane that separates their interior from the cytoplasm.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19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Diverse Enzymes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contain a variety of enzymes that catalyze various biochemical reactions, including oxidative reactions.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657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Self-Replication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3969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can grow and divide independently, ensuring their presence in the cell.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8190"/>
            <a:ext cx="7061597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Functions of Peroxysomes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1736288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476381"/>
            <a:ext cx="2938701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Breakdown of Fatty Acids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093" y="2933581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play a critical role in the beta-oxidation of fatty acids, a process that generates energy for the cell.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91" y="1736288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47638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Detoxification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2933581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help detoxify the cell by breaking down harmful substances, such as hydrogen peroxide.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4920972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566106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Synthesis of Lipids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093" y="6118265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are involved in the biosynthesis of certain lipids, such as plasmalogens, essential for cell membranes.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7406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Role in Fatty Acid Metabolism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1216" y="2959179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Beta-Oxidation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50900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crucial process for energy production in cells.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2641" y="4469249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Fatty Acid Breakdown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5071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break down fatty acids into smaller molecules.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450" y="6195774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Energy Production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breakdown products are used to generate energy for cellular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Peroxysomes and Hydrogen Peroxide Regulation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917" y="2645569"/>
            <a:ext cx="1006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368998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Hydrogen Peroxide Production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are involved in the production of hydrogen peroxide, a reactive oxygen species.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8580" y="4489013"/>
            <a:ext cx="16740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Catalase Enzyme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contain the enzyme catalase, which breaks down hydrogen peroxide into water and oxygen.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7270" y="6332458"/>
            <a:ext cx="1700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326231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Oxidative Stress Protection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process protects cells from oxidative stress caused by excessive hydrogen peroxide.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2595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Diseases Associated with Peroxisomal Dysfunction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Zellweger Syndrome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884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severe genetic disorder that affects the formation and function of peroxysomes.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56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Adrenoleukodystrophy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rare inherited disorder that affects the breakdown of very long chain fatty acids.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Refsum Disease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metabolic disorder that affects the breakdown of phytanic acid, a type of fatty acid.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562094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Peroxisomal Research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328" y="2248376"/>
            <a:ext cx="3703320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9447" y="3178254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New Therapies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328" y="3620214"/>
            <a:ext cx="370332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Ongoing research aims to develop new therapies for peroxisomal disorders.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233" y="2248376"/>
            <a:ext cx="3703439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299353" y="3178254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Drug Delivery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233" y="3620214"/>
            <a:ext cx="370343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Peroxysomes are being investigated as potential targets for drug delivery systems.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0221" y="5316736"/>
            <a:ext cx="3703439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3294340" y="6246614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Roles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720221" y="6688574"/>
            <a:ext cx="370343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Further research aims to understand the full spectrum of peroxysomal functions in health and disease.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421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Kanit Light</vt:lpstr>
      <vt:lpstr>Arial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Rahaman Shuraim</cp:lastModifiedBy>
  <cp:revision>1</cp:revision>
  <dcterms:created xsi:type="dcterms:W3CDTF">2025-02-04T17:24:50Z</dcterms:created>
  <dcterms:modified xsi:type="dcterms:W3CDTF">2025-02-04T17:27:50Z</dcterms:modified>
</cp:coreProperties>
</file>